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7F8FA"/>
    <a:srgbClr val="F6F6F8"/>
    <a:srgbClr val="FFFFFC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406400" y="-837565"/>
            <a:ext cx="12337415" cy="63881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647430" y="685800"/>
            <a:ext cx="9121775" cy="8828405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4909800" y="8763000"/>
            <a:ext cx="1524000" cy="304800"/>
          </a:xfrm>
          <a:prstGeom prst="rect">
            <a:avLst/>
          </a:prstGeom>
          <a:solidFill>
            <a:srgbClr val="FEFEFE"/>
          </a:solidFill>
          <a:ln>
            <a:solidFill>
              <a:srgbClr val="FEFEF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5" name="Picture 2"/>
          <p:cNvPicPr>
            <a:picLocks noChangeAspect="1"/>
          </p:cNvPicPr>
          <p:nvPr/>
        </p:nvPicPr>
        <p:blipFill>
          <a:blip r:embed="rId1"/>
          <a:srcRect t="6583" b="48880"/>
          <a:stretch>
            <a:fillRect/>
          </a:stretch>
        </p:blipFill>
        <p:spPr>
          <a:xfrm>
            <a:off x="-137795" y="1676400"/>
            <a:ext cx="13139420" cy="3264535"/>
          </a:xfrm>
          <a:prstGeom prst="rect">
            <a:avLst/>
          </a:prstGeom>
        </p:spPr>
      </p:pic>
      <p:pic>
        <p:nvPicPr>
          <p:cNvPr id="4" name="Picture 3" descr="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000" y="228600"/>
            <a:ext cx="2411095" cy="2411095"/>
          </a:xfrm>
          <a:prstGeom prst="rect">
            <a:avLst/>
          </a:prstGeom>
          <a:ln w="76200">
            <a:noFill/>
          </a:ln>
        </p:spPr>
      </p:pic>
      <p:pic>
        <p:nvPicPr>
          <p:cNvPr id="7" name="Picture 2"/>
          <p:cNvPicPr>
            <a:picLocks noChangeAspect="1"/>
          </p:cNvPicPr>
          <p:nvPr/>
        </p:nvPicPr>
        <p:blipFill>
          <a:blip r:embed="rId1"/>
          <a:srcRect l="51563" t="49580" b="19328"/>
          <a:stretch>
            <a:fillRect/>
          </a:stretch>
        </p:blipFill>
        <p:spPr>
          <a:xfrm>
            <a:off x="8503920" y="5712460"/>
            <a:ext cx="8056245" cy="288480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4986000" y="8839200"/>
            <a:ext cx="1295400" cy="1524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1700" y="8839200"/>
            <a:ext cx="1374140" cy="1714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4986000" y="8839200"/>
            <a:ext cx="1219200" cy="152400"/>
          </a:xfrm>
          <a:prstGeom prst="rect">
            <a:avLst/>
          </a:prstGeom>
          <a:solidFill>
            <a:srgbClr val="F7F8FA"/>
          </a:solidFill>
          <a:ln>
            <a:solidFill>
              <a:srgbClr val="F6F6F8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9005" y="8839200"/>
            <a:ext cx="1441450" cy="1911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5975" y="8763000"/>
            <a:ext cx="1428750" cy="2603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4960600" y="8839200"/>
            <a:ext cx="1295400" cy="228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7425" y="8763000"/>
            <a:ext cx="1139825" cy="3073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l="53482"/>
          <a:stretch>
            <a:fillRect/>
          </a:stretch>
        </p:blipFill>
        <p:spPr>
          <a:xfrm>
            <a:off x="15748000" y="8763000"/>
            <a:ext cx="530225" cy="3073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rcRect r="44688"/>
          <a:stretch>
            <a:fillRect/>
          </a:stretch>
        </p:blipFill>
        <p:spPr>
          <a:xfrm>
            <a:off x="14934565" y="8763000"/>
            <a:ext cx="737235" cy="25273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 r="44688"/>
          <a:stretch>
            <a:fillRect/>
          </a:stretch>
        </p:blipFill>
        <p:spPr>
          <a:xfrm>
            <a:off x="15519400" y="8839200"/>
            <a:ext cx="603250" cy="2070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l="27947" r="44688"/>
          <a:stretch>
            <a:fillRect/>
          </a:stretch>
        </p:blipFill>
        <p:spPr>
          <a:xfrm>
            <a:off x="15900400" y="8785860"/>
            <a:ext cx="298450" cy="2070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5655" y="8839200"/>
            <a:ext cx="1492250" cy="2419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4986000" y="8839200"/>
            <a:ext cx="1219200" cy="228600"/>
          </a:xfrm>
          <a:prstGeom prst="rect">
            <a:avLst/>
          </a:prstGeom>
          <a:solidFill>
            <a:srgbClr val="FFFFFF"/>
          </a:solidFill>
          <a:ln>
            <a:solidFill>
              <a:srgbClr val="FFFFF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Picture 3" descr="02_efficiency_matrix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602105"/>
            <a:ext cx="13962380" cy="75031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4909800" y="8839200"/>
            <a:ext cx="1371600" cy="1524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Picture 3" descr="03_avalanche_consistenc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60" y="1524000"/>
            <a:ext cx="10788015" cy="65043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On-screen Show (4:3)</PresentationFormat>
  <Paragraphs>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Arial</vt:lpstr>
      <vt:lpstr>SimSun</vt:lpstr>
      <vt:lpstr>Wingdings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lenovo</cp:lastModifiedBy>
  <cp:revision>3</cp:revision>
  <dcterms:created xsi:type="dcterms:W3CDTF">2006-08-16T00:00:00Z</dcterms:created>
  <dcterms:modified xsi:type="dcterms:W3CDTF">2026-02-23T08:23:00Z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1033-12.1.0.25180</vt:lpwstr>
  </property>
  <property fmtid="{D5CDD505-2E9C-101B-9397-08002B2CF9AE}" pid="3" name="ICV">
    <vt:lpwstr>DCC19DEAA0EC4B7CAD3A321604953430_12</vt:lpwstr>
  </property>
</Properties>
</file>

<file path=docProps/thumbnail.jpeg>
</file>